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1043" r:id="rId6"/>
    <p:sldId id="257" r:id="rId7"/>
    <p:sldId id="285" r:id="rId8"/>
    <p:sldId id="278" r:id="rId9"/>
    <p:sldId id="1001" r:id="rId10"/>
    <p:sldId id="262" r:id="rId11"/>
    <p:sldId id="968" r:id="rId12"/>
    <p:sldId id="971" r:id="rId13"/>
    <p:sldId id="973" r:id="rId14"/>
    <p:sldId id="1011" r:id="rId15"/>
    <p:sldId id="1005" r:id="rId16"/>
    <p:sldId id="993" r:id="rId17"/>
    <p:sldId id="1044" r:id="rId18"/>
    <p:sldId id="1045" r:id="rId19"/>
    <p:sldId id="1046" r:id="rId20"/>
    <p:sldId id="1047" r:id="rId21"/>
    <p:sldId id="1048" r:id="rId22"/>
    <p:sldId id="1049" r:id="rId23"/>
    <p:sldId id="1050" r:id="rId24"/>
    <p:sldId id="1051" r:id="rId25"/>
    <p:sldId id="261" r:id="rId26"/>
    <p:sldId id="1042" r:id="rId27"/>
    <p:sldId id="104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A6DE7C-32D8-254E-8BA7-C1D26BAC80F0}" v="426" dt="2024-11-22T11:44:4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84"/>
    <p:restoredTop sz="82877"/>
  </p:normalViewPr>
  <p:slideViewPr>
    <p:cSldViewPr snapToGrid="0">
      <p:cViewPr varScale="1">
        <p:scale>
          <a:sx n="104" d="100"/>
          <a:sy n="104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E. Munoz Lopez" userId="06f81784-0e2f-42f7-82c8-69b6b7ef1abe" providerId="ADAL" clId="{98A6DE7C-32D8-254E-8BA7-C1D26BAC80F0}"/>
    <pc:docChg chg="undo custSel addSld delSld modSld sldOrd">
      <pc:chgData name="Daniela E. Munoz Lopez" userId="06f81784-0e2f-42f7-82c8-69b6b7ef1abe" providerId="ADAL" clId="{98A6DE7C-32D8-254E-8BA7-C1D26BAC80F0}" dt="2024-11-22T11:44:46.011" v="808" actId="1076"/>
      <pc:docMkLst>
        <pc:docMk/>
      </pc:docMkLst>
      <pc:sldChg chg="add">
        <pc:chgData name="Daniela E. Munoz Lopez" userId="06f81784-0e2f-42f7-82c8-69b6b7ef1abe" providerId="ADAL" clId="{98A6DE7C-32D8-254E-8BA7-C1D26BAC80F0}" dt="2024-11-22T11:24:01.920" v="1"/>
        <pc:sldMkLst>
          <pc:docMk/>
          <pc:sldMk cId="2809658693" sldId="257"/>
        </pc:sldMkLst>
      </pc:sldChg>
      <pc:sldChg chg="add">
        <pc:chgData name="Daniela E. Munoz Lopez" userId="06f81784-0e2f-42f7-82c8-69b6b7ef1abe" providerId="ADAL" clId="{98A6DE7C-32D8-254E-8BA7-C1D26BAC80F0}" dt="2024-11-22T11:26:03.684" v="45"/>
        <pc:sldMkLst>
          <pc:docMk/>
          <pc:sldMk cId="1600420528" sldId="262"/>
        </pc:sldMkLst>
      </pc:sldChg>
      <pc:sldChg chg="del">
        <pc:chgData name="Daniela E. Munoz Lopez" userId="06f81784-0e2f-42f7-82c8-69b6b7ef1abe" providerId="ADAL" clId="{98A6DE7C-32D8-254E-8BA7-C1D26BAC80F0}" dt="2024-11-22T11:30:08.201" v="300" actId="2696"/>
        <pc:sldMkLst>
          <pc:docMk/>
          <pc:sldMk cId="2929709668" sldId="277"/>
        </pc:sldMkLst>
      </pc:sldChg>
      <pc:sldChg chg="modSp add mod">
        <pc:chgData name="Daniela E. Munoz Lopez" userId="06f81784-0e2f-42f7-82c8-69b6b7ef1abe" providerId="ADAL" clId="{98A6DE7C-32D8-254E-8BA7-C1D26BAC80F0}" dt="2024-11-22T11:24:47.284" v="35" actId="20577"/>
        <pc:sldMkLst>
          <pc:docMk/>
          <pc:sldMk cId="2302870335" sldId="278"/>
        </pc:sldMkLst>
        <pc:spChg chg="mod">
          <ac:chgData name="Daniela E. Munoz Lopez" userId="06f81784-0e2f-42f7-82c8-69b6b7ef1abe" providerId="ADAL" clId="{98A6DE7C-32D8-254E-8BA7-C1D26BAC80F0}" dt="2024-11-22T11:24:47.284" v="35" actId="20577"/>
          <ac:spMkLst>
            <pc:docMk/>
            <pc:sldMk cId="2302870335" sldId="278"/>
            <ac:spMk id="3" creationId="{67ED948F-3529-2C00-E3F5-8E4A48700112}"/>
          </ac:spMkLst>
        </pc:spChg>
      </pc:sldChg>
      <pc:sldChg chg="del">
        <pc:chgData name="Daniela E. Munoz Lopez" userId="06f81784-0e2f-42f7-82c8-69b6b7ef1abe" providerId="ADAL" clId="{98A6DE7C-32D8-254E-8BA7-C1D26BAC80F0}" dt="2024-11-22T11:25:44.526" v="36" actId="2696"/>
        <pc:sldMkLst>
          <pc:docMk/>
          <pc:sldMk cId="2277889170" sldId="279"/>
        </pc:sldMkLst>
      </pc:sldChg>
      <pc:sldChg chg="add">
        <pc:chgData name="Daniela E. Munoz Lopez" userId="06f81784-0e2f-42f7-82c8-69b6b7ef1abe" providerId="ADAL" clId="{98A6DE7C-32D8-254E-8BA7-C1D26BAC80F0}" dt="2024-11-22T11:24:10.069" v="4"/>
        <pc:sldMkLst>
          <pc:docMk/>
          <pc:sldMk cId="1905489063" sldId="285"/>
        </pc:sldMkLst>
      </pc:sldChg>
      <pc:sldChg chg="del">
        <pc:chgData name="Daniela E. Munoz Lopez" userId="06f81784-0e2f-42f7-82c8-69b6b7ef1abe" providerId="ADAL" clId="{98A6DE7C-32D8-254E-8BA7-C1D26BAC80F0}" dt="2024-11-22T11:26:50.880" v="48" actId="2696"/>
        <pc:sldMkLst>
          <pc:docMk/>
          <pc:sldMk cId="3417769092" sldId="965"/>
        </pc:sldMkLst>
      </pc:sldChg>
      <pc:sldChg chg="del">
        <pc:chgData name="Daniela E. Munoz Lopez" userId="06f81784-0e2f-42f7-82c8-69b6b7ef1abe" providerId="ADAL" clId="{98A6DE7C-32D8-254E-8BA7-C1D26BAC80F0}" dt="2024-11-22T11:26:51.996" v="49" actId="2696"/>
        <pc:sldMkLst>
          <pc:docMk/>
          <pc:sldMk cId="1113068316" sldId="966"/>
        </pc:sldMkLst>
      </pc:sldChg>
      <pc:sldChg chg="del">
        <pc:chgData name="Daniela E. Munoz Lopez" userId="06f81784-0e2f-42f7-82c8-69b6b7ef1abe" providerId="ADAL" clId="{98A6DE7C-32D8-254E-8BA7-C1D26BAC80F0}" dt="2024-11-22T11:26:54.028" v="50" actId="2696"/>
        <pc:sldMkLst>
          <pc:docMk/>
          <pc:sldMk cId="1341421228" sldId="969"/>
        </pc:sldMkLst>
      </pc:sldChg>
      <pc:sldChg chg="del">
        <pc:chgData name="Daniela E. Munoz Lopez" userId="06f81784-0e2f-42f7-82c8-69b6b7ef1abe" providerId="ADAL" clId="{98A6DE7C-32D8-254E-8BA7-C1D26BAC80F0}" dt="2024-11-22T11:26:54.443" v="51" actId="2696"/>
        <pc:sldMkLst>
          <pc:docMk/>
          <pc:sldMk cId="1997961411" sldId="970"/>
        </pc:sldMkLst>
      </pc:sldChg>
      <pc:sldChg chg="del">
        <pc:chgData name="Daniela E. Munoz Lopez" userId="06f81784-0e2f-42f7-82c8-69b6b7ef1abe" providerId="ADAL" clId="{98A6DE7C-32D8-254E-8BA7-C1D26BAC80F0}" dt="2024-11-22T11:26:55.876" v="52" actId="2696"/>
        <pc:sldMkLst>
          <pc:docMk/>
          <pc:sldMk cId="2379228944" sldId="972"/>
        </pc:sldMkLst>
      </pc:sldChg>
      <pc:sldChg chg="del">
        <pc:chgData name="Daniela E. Munoz Lopez" userId="06f81784-0e2f-42f7-82c8-69b6b7ef1abe" providerId="ADAL" clId="{98A6DE7C-32D8-254E-8BA7-C1D26BAC80F0}" dt="2024-11-22T11:29:57.715" v="285" actId="2696"/>
        <pc:sldMkLst>
          <pc:docMk/>
          <pc:sldMk cId="2296438091" sldId="975"/>
        </pc:sldMkLst>
      </pc:sldChg>
      <pc:sldChg chg="del">
        <pc:chgData name="Daniela E. Munoz Lopez" userId="06f81784-0e2f-42f7-82c8-69b6b7ef1abe" providerId="ADAL" clId="{98A6DE7C-32D8-254E-8BA7-C1D26BAC80F0}" dt="2024-11-22T11:30:00.918" v="294" actId="2696"/>
        <pc:sldMkLst>
          <pc:docMk/>
          <pc:sldMk cId="3431078312" sldId="977"/>
        </pc:sldMkLst>
      </pc:sldChg>
      <pc:sldChg chg="modSp modAnim">
        <pc:chgData name="Daniela E. Munoz Lopez" userId="06f81784-0e2f-42f7-82c8-69b6b7ef1abe" providerId="ADAL" clId="{98A6DE7C-32D8-254E-8BA7-C1D26BAC80F0}" dt="2024-11-22T11:36:25.681" v="528" actId="5793"/>
        <pc:sldMkLst>
          <pc:docMk/>
          <pc:sldMk cId="3458519403" sldId="993"/>
        </pc:sldMkLst>
        <pc:spChg chg="mod">
          <ac:chgData name="Daniela E. Munoz Lopez" userId="06f81784-0e2f-42f7-82c8-69b6b7ef1abe" providerId="ADAL" clId="{98A6DE7C-32D8-254E-8BA7-C1D26BAC80F0}" dt="2024-11-22T11:36:25.681" v="528" actId="5793"/>
          <ac:spMkLst>
            <pc:docMk/>
            <pc:sldMk cId="3458519403" sldId="993"/>
            <ac:spMk id="2" creationId="{C69B7308-E66C-54EF-CB27-03193389BD4E}"/>
          </ac:spMkLst>
        </pc:spChg>
      </pc:sldChg>
      <pc:sldChg chg="del">
        <pc:chgData name="Daniela E. Munoz Lopez" userId="06f81784-0e2f-42f7-82c8-69b6b7ef1abe" providerId="ADAL" clId="{98A6DE7C-32D8-254E-8BA7-C1D26BAC80F0}" dt="2024-11-22T11:25:44.795" v="37" actId="2696"/>
        <pc:sldMkLst>
          <pc:docMk/>
          <pc:sldMk cId="3040679765" sldId="994"/>
        </pc:sldMkLst>
      </pc:sldChg>
      <pc:sldChg chg="del">
        <pc:chgData name="Daniela E. Munoz Lopez" userId="06f81784-0e2f-42f7-82c8-69b6b7ef1abe" providerId="ADAL" clId="{98A6DE7C-32D8-254E-8BA7-C1D26BAC80F0}" dt="2024-11-22T11:25:45.128" v="38" actId="2696"/>
        <pc:sldMkLst>
          <pc:docMk/>
          <pc:sldMk cId="2568135273" sldId="995"/>
        </pc:sldMkLst>
      </pc:sldChg>
      <pc:sldChg chg="del">
        <pc:chgData name="Daniela E. Munoz Lopez" userId="06f81784-0e2f-42f7-82c8-69b6b7ef1abe" providerId="ADAL" clId="{98A6DE7C-32D8-254E-8BA7-C1D26BAC80F0}" dt="2024-11-22T11:25:45.451" v="39" actId="2696"/>
        <pc:sldMkLst>
          <pc:docMk/>
          <pc:sldMk cId="603907950" sldId="996"/>
        </pc:sldMkLst>
      </pc:sldChg>
      <pc:sldChg chg="del">
        <pc:chgData name="Daniela E. Munoz Lopez" userId="06f81784-0e2f-42f7-82c8-69b6b7ef1abe" providerId="ADAL" clId="{98A6DE7C-32D8-254E-8BA7-C1D26BAC80F0}" dt="2024-11-22T11:25:45.781" v="40" actId="2696"/>
        <pc:sldMkLst>
          <pc:docMk/>
          <pc:sldMk cId="4268427087" sldId="997"/>
        </pc:sldMkLst>
      </pc:sldChg>
      <pc:sldChg chg="del">
        <pc:chgData name="Daniela E. Munoz Lopez" userId="06f81784-0e2f-42f7-82c8-69b6b7ef1abe" providerId="ADAL" clId="{98A6DE7C-32D8-254E-8BA7-C1D26BAC80F0}" dt="2024-11-22T11:25:46.099" v="41" actId="2696"/>
        <pc:sldMkLst>
          <pc:docMk/>
          <pc:sldMk cId="2697282725" sldId="998"/>
        </pc:sldMkLst>
      </pc:sldChg>
      <pc:sldChg chg="del">
        <pc:chgData name="Daniela E. Munoz Lopez" userId="06f81784-0e2f-42f7-82c8-69b6b7ef1abe" providerId="ADAL" clId="{98A6DE7C-32D8-254E-8BA7-C1D26BAC80F0}" dt="2024-11-22T11:25:46.841" v="43" actId="2696"/>
        <pc:sldMkLst>
          <pc:docMk/>
          <pc:sldMk cId="3336104887" sldId="999"/>
        </pc:sldMkLst>
      </pc:sldChg>
      <pc:sldChg chg="del">
        <pc:chgData name="Daniela E. Munoz Lopez" userId="06f81784-0e2f-42f7-82c8-69b6b7ef1abe" providerId="ADAL" clId="{98A6DE7C-32D8-254E-8BA7-C1D26BAC80F0}" dt="2024-11-22T11:25:47.361" v="44" actId="2696"/>
        <pc:sldMkLst>
          <pc:docMk/>
          <pc:sldMk cId="325075550" sldId="1000"/>
        </pc:sldMkLst>
      </pc:sldChg>
      <pc:sldChg chg="delSp modSp mod">
        <pc:chgData name="Daniela E. Munoz Lopez" userId="06f81784-0e2f-42f7-82c8-69b6b7ef1abe" providerId="ADAL" clId="{98A6DE7C-32D8-254E-8BA7-C1D26BAC80F0}" dt="2024-11-22T11:27:44.277" v="82" actId="403"/>
        <pc:sldMkLst>
          <pc:docMk/>
          <pc:sldMk cId="1966217884" sldId="1005"/>
        </pc:sldMkLst>
        <pc:spChg chg="mod">
          <ac:chgData name="Daniela E. Munoz Lopez" userId="06f81784-0e2f-42f7-82c8-69b6b7ef1abe" providerId="ADAL" clId="{98A6DE7C-32D8-254E-8BA7-C1D26BAC80F0}" dt="2024-11-22T11:27:44.277" v="82" actId="403"/>
          <ac:spMkLst>
            <pc:docMk/>
            <pc:sldMk cId="1966217884" sldId="1005"/>
            <ac:spMk id="3" creationId="{390E97DC-0D3A-157B-FA06-B5E21FB48542}"/>
          </ac:spMkLst>
        </pc:spChg>
        <pc:spChg chg="del">
          <ac:chgData name="Daniela E. Munoz Lopez" userId="06f81784-0e2f-42f7-82c8-69b6b7ef1abe" providerId="ADAL" clId="{98A6DE7C-32D8-254E-8BA7-C1D26BAC80F0}" dt="2024-11-22T11:27:23.562" v="54" actId="478"/>
          <ac:spMkLst>
            <pc:docMk/>
            <pc:sldMk cId="1966217884" sldId="1005"/>
            <ac:spMk id="6" creationId="{9AB7F1A5-4DB9-758A-6187-D2ECAF34E6D2}"/>
          </ac:spMkLst>
        </pc:spChg>
      </pc:sldChg>
      <pc:sldChg chg="del">
        <pc:chgData name="Daniela E. Munoz Lopez" userId="06f81784-0e2f-42f7-82c8-69b6b7ef1abe" providerId="ADAL" clId="{98A6DE7C-32D8-254E-8BA7-C1D26BAC80F0}" dt="2024-11-22T11:40:41.440" v="762" actId="2696"/>
        <pc:sldMkLst>
          <pc:docMk/>
          <pc:sldMk cId="3252298532" sldId="1006"/>
        </pc:sldMkLst>
      </pc:sldChg>
      <pc:sldChg chg="del">
        <pc:chgData name="Daniela E. Munoz Lopez" userId="06f81784-0e2f-42f7-82c8-69b6b7ef1abe" providerId="ADAL" clId="{98A6DE7C-32D8-254E-8BA7-C1D26BAC80F0}" dt="2024-11-22T11:40:40.306" v="761" actId="2696"/>
        <pc:sldMkLst>
          <pc:docMk/>
          <pc:sldMk cId="1129458290" sldId="1010"/>
        </pc:sldMkLst>
      </pc:sldChg>
      <pc:sldChg chg="del">
        <pc:chgData name="Daniela E. Munoz Lopez" userId="06f81784-0e2f-42f7-82c8-69b6b7ef1abe" providerId="ADAL" clId="{98A6DE7C-32D8-254E-8BA7-C1D26BAC80F0}" dt="2024-11-22T11:25:46.470" v="42" actId="2696"/>
        <pc:sldMkLst>
          <pc:docMk/>
          <pc:sldMk cId="3683695562" sldId="1012"/>
        </pc:sldMkLst>
      </pc:sldChg>
      <pc:sldChg chg="del">
        <pc:chgData name="Daniela E. Munoz Lopez" userId="06f81784-0e2f-42f7-82c8-69b6b7ef1abe" providerId="ADAL" clId="{98A6DE7C-32D8-254E-8BA7-C1D26BAC80F0}" dt="2024-11-22T11:26:46.617" v="46" actId="2696"/>
        <pc:sldMkLst>
          <pc:docMk/>
          <pc:sldMk cId="729877679" sldId="1021"/>
        </pc:sldMkLst>
      </pc:sldChg>
      <pc:sldChg chg="del">
        <pc:chgData name="Daniela E. Munoz Lopez" userId="06f81784-0e2f-42f7-82c8-69b6b7ef1abe" providerId="ADAL" clId="{98A6DE7C-32D8-254E-8BA7-C1D26BAC80F0}" dt="2024-11-22T11:26:47.132" v="47" actId="2696"/>
        <pc:sldMkLst>
          <pc:docMk/>
          <pc:sldMk cId="3886455560" sldId="1023"/>
        </pc:sldMkLst>
      </pc:sldChg>
      <pc:sldChg chg="del">
        <pc:chgData name="Daniela E. Munoz Lopez" userId="06f81784-0e2f-42f7-82c8-69b6b7ef1abe" providerId="ADAL" clId="{98A6DE7C-32D8-254E-8BA7-C1D26BAC80F0}" dt="2024-11-22T11:27:05.983" v="53" actId="2696"/>
        <pc:sldMkLst>
          <pc:docMk/>
          <pc:sldMk cId="2707373537" sldId="1024"/>
        </pc:sldMkLst>
      </pc:sldChg>
      <pc:sldChg chg="del">
        <pc:chgData name="Daniela E. Munoz Lopez" userId="06f81784-0e2f-42f7-82c8-69b6b7ef1abe" providerId="ADAL" clId="{98A6DE7C-32D8-254E-8BA7-C1D26BAC80F0}" dt="2024-11-22T11:30:13.115" v="301" actId="2696"/>
        <pc:sldMkLst>
          <pc:docMk/>
          <pc:sldMk cId="4123602394" sldId="1025"/>
        </pc:sldMkLst>
      </pc:sldChg>
      <pc:sldChg chg="del">
        <pc:chgData name="Daniela E. Munoz Lopez" userId="06f81784-0e2f-42f7-82c8-69b6b7ef1abe" providerId="ADAL" clId="{98A6DE7C-32D8-254E-8BA7-C1D26BAC80F0}" dt="2024-11-22T11:29:58.668" v="288" actId="2696"/>
        <pc:sldMkLst>
          <pc:docMk/>
          <pc:sldMk cId="351367118" sldId="1028"/>
        </pc:sldMkLst>
      </pc:sldChg>
      <pc:sldChg chg="del">
        <pc:chgData name="Daniela E. Munoz Lopez" userId="06f81784-0e2f-42f7-82c8-69b6b7ef1abe" providerId="ADAL" clId="{98A6DE7C-32D8-254E-8BA7-C1D26BAC80F0}" dt="2024-11-22T11:29:58.940" v="289" actId="2696"/>
        <pc:sldMkLst>
          <pc:docMk/>
          <pc:sldMk cId="928284189" sldId="1029"/>
        </pc:sldMkLst>
      </pc:sldChg>
      <pc:sldChg chg="del">
        <pc:chgData name="Daniela E. Munoz Lopez" userId="06f81784-0e2f-42f7-82c8-69b6b7ef1abe" providerId="ADAL" clId="{98A6DE7C-32D8-254E-8BA7-C1D26BAC80F0}" dt="2024-11-22T11:29:59.245" v="290" actId="2696"/>
        <pc:sldMkLst>
          <pc:docMk/>
          <pc:sldMk cId="2995501849" sldId="1030"/>
        </pc:sldMkLst>
      </pc:sldChg>
      <pc:sldChg chg="del">
        <pc:chgData name="Daniela E. Munoz Lopez" userId="06f81784-0e2f-42f7-82c8-69b6b7ef1abe" providerId="ADAL" clId="{98A6DE7C-32D8-254E-8BA7-C1D26BAC80F0}" dt="2024-11-22T11:29:59.536" v="291" actId="2696"/>
        <pc:sldMkLst>
          <pc:docMk/>
          <pc:sldMk cId="834947180" sldId="1031"/>
        </pc:sldMkLst>
      </pc:sldChg>
      <pc:sldChg chg="del">
        <pc:chgData name="Daniela E. Munoz Lopez" userId="06f81784-0e2f-42f7-82c8-69b6b7ef1abe" providerId="ADAL" clId="{98A6DE7C-32D8-254E-8BA7-C1D26BAC80F0}" dt="2024-11-22T11:29:59.826" v="292" actId="2696"/>
        <pc:sldMkLst>
          <pc:docMk/>
          <pc:sldMk cId="2878634643" sldId="1032"/>
        </pc:sldMkLst>
      </pc:sldChg>
      <pc:sldChg chg="del">
        <pc:chgData name="Daniela E. Munoz Lopez" userId="06f81784-0e2f-42f7-82c8-69b6b7ef1abe" providerId="ADAL" clId="{98A6DE7C-32D8-254E-8BA7-C1D26BAC80F0}" dt="2024-11-22T11:30:00.119" v="293" actId="2696"/>
        <pc:sldMkLst>
          <pc:docMk/>
          <pc:sldMk cId="3811591368" sldId="1033"/>
        </pc:sldMkLst>
      </pc:sldChg>
      <pc:sldChg chg="del">
        <pc:chgData name="Daniela E. Munoz Lopez" userId="06f81784-0e2f-42f7-82c8-69b6b7ef1abe" providerId="ADAL" clId="{98A6DE7C-32D8-254E-8BA7-C1D26BAC80F0}" dt="2024-11-22T11:29:58.092" v="286" actId="2696"/>
        <pc:sldMkLst>
          <pc:docMk/>
          <pc:sldMk cId="1571215816" sldId="1034"/>
        </pc:sldMkLst>
      </pc:sldChg>
      <pc:sldChg chg="del">
        <pc:chgData name="Daniela E. Munoz Lopez" userId="06f81784-0e2f-42f7-82c8-69b6b7ef1abe" providerId="ADAL" clId="{98A6DE7C-32D8-254E-8BA7-C1D26BAC80F0}" dt="2024-11-22T11:29:58.395" v="287" actId="2696"/>
        <pc:sldMkLst>
          <pc:docMk/>
          <pc:sldMk cId="3239542475" sldId="1035"/>
        </pc:sldMkLst>
      </pc:sldChg>
      <pc:sldChg chg="del">
        <pc:chgData name="Daniela E. Munoz Lopez" userId="06f81784-0e2f-42f7-82c8-69b6b7ef1abe" providerId="ADAL" clId="{98A6DE7C-32D8-254E-8BA7-C1D26BAC80F0}" dt="2024-11-22T11:30:01.432" v="295" actId="2696"/>
        <pc:sldMkLst>
          <pc:docMk/>
          <pc:sldMk cId="567046930" sldId="1036"/>
        </pc:sldMkLst>
      </pc:sldChg>
      <pc:sldChg chg="del">
        <pc:chgData name="Daniela E. Munoz Lopez" userId="06f81784-0e2f-42f7-82c8-69b6b7ef1abe" providerId="ADAL" clId="{98A6DE7C-32D8-254E-8BA7-C1D26BAC80F0}" dt="2024-11-22T11:30:01.803" v="296" actId="2696"/>
        <pc:sldMkLst>
          <pc:docMk/>
          <pc:sldMk cId="537393018" sldId="1037"/>
        </pc:sldMkLst>
      </pc:sldChg>
      <pc:sldChg chg="del">
        <pc:chgData name="Daniela E. Munoz Lopez" userId="06f81784-0e2f-42f7-82c8-69b6b7ef1abe" providerId="ADAL" clId="{98A6DE7C-32D8-254E-8BA7-C1D26BAC80F0}" dt="2024-11-22T11:30:02.114" v="297" actId="2696"/>
        <pc:sldMkLst>
          <pc:docMk/>
          <pc:sldMk cId="3158358034" sldId="1038"/>
        </pc:sldMkLst>
      </pc:sldChg>
      <pc:sldChg chg="del">
        <pc:chgData name="Daniela E. Munoz Lopez" userId="06f81784-0e2f-42f7-82c8-69b6b7ef1abe" providerId="ADAL" clId="{98A6DE7C-32D8-254E-8BA7-C1D26BAC80F0}" dt="2024-11-22T11:30:02.468" v="298" actId="2696"/>
        <pc:sldMkLst>
          <pc:docMk/>
          <pc:sldMk cId="118467716" sldId="1039"/>
        </pc:sldMkLst>
      </pc:sldChg>
      <pc:sldChg chg="del">
        <pc:chgData name="Daniela E. Munoz Lopez" userId="06f81784-0e2f-42f7-82c8-69b6b7ef1abe" providerId="ADAL" clId="{98A6DE7C-32D8-254E-8BA7-C1D26BAC80F0}" dt="2024-11-22T11:30:02.954" v="299" actId="2696"/>
        <pc:sldMkLst>
          <pc:docMk/>
          <pc:sldMk cId="2455932346" sldId="1040"/>
        </pc:sldMkLst>
      </pc:sldChg>
      <pc:sldChg chg="modSp mod">
        <pc:chgData name="Daniela E. Munoz Lopez" userId="06f81784-0e2f-42f7-82c8-69b6b7ef1abe" providerId="ADAL" clId="{98A6DE7C-32D8-254E-8BA7-C1D26BAC80F0}" dt="2024-11-22T11:35:05.668" v="372" actId="20577"/>
        <pc:sldMkLst>
          <pc:docMk/>
          <pc:sldMk cId="219326631" sldId="1043"/>
        </pc:sldMkLst>
        <pc:spChg chg="mod">
          <ac:chgData name="Daniela E. Munoz Lopez" userId="06f81784-0e2f-42f7-82c8-69b6b7ef1abe" providerId="ADAL" clId="{98A6DE7C-32D8-254E-8BA7-C1D26BAC80F0}" dt="2024-11-22T11:35:05.668" v="372" actId="20577"/>
          <ac:spMkLst>
            <pc:docMk/>
            <pc:sldMk cId="219326631" sldId="1043"/>
            <ac:spMk id="3" creationId="{17448FCB-BC19-7F3C-5C54-CAC70230D8E0}"/>
          </ac:spMkLst>
        </pc:spChg>
      </pc:sldChg>
      <pc:sldChg chg="new del">
        <pc:chgData name="Daniela E. Munoz Lopez" userId="06f81784-0e2f-42f7-82c8-69b6b7ef1abe" providerId="ADAL" clId="{98A6DE7C-32D8-254E-8BA7-C1D26BAC80F0}" dt="2024-11-22T11:24:03.178" v="2" actId="2696"/>
        <pc:sldMkLst>
          <pc:docMk/>
          <pc:sldMk cId="551586925" sldId="1044"/>
        </pc:sldMkLst>
      </pc:sldChg>
      <pc:sldChg chg="new del">
        <pc:chgData name="Daniela E. Munoz Lopez" userId="06f81784-0e2f-42f7-82c8-69b6b7ef1abe" providerId="ADAL" clId="{98A6DE7C-32D8-254E-8BA7-C1D26BAC80F0}" dt="2024-11-22T11:24:10.994" v="5" actId="2696"/>
        <pc:sldMkLst>
          <pc:docMk/>
          <pc:sldMk cId="626360683" sldId="1044"/>
        </pc:sldMkLst>
      </pc:sldChg>
      <pc:sldChg chg="modSp add ord modAnim">
        <pc:chgData name="Daniela E. Munoz Lopez" userId="06f81784-0e2f-42f7-82c8-69b6b7ef1abe" providerId="ADAL" clId="{98A6DE7C-32D8-254E-8BA7-C1D26BAC80F0}" dt="2024-11-22T11:36:44.773" v="529" actId="113"/>
        <pc:sldMkLst>
          <pc:docMk/>
          <pc:sldMk cId="3298390597" sldId="1044"/>
        </pc:sldMkLst>
        <pc:spChg chg="mod">
          <ac:chgData name="Daniela E. Munoz Lopez" userId="06f81784-0e2f-42f7-82c8-69b6b7ef1abe" providerId="ADAL" clId="{98A6DE7C-32D8-254E-8BA7-C1D26BAC80F0}" dt="2024-11-22T11:36:44.773" v="529" actId="113"/>
          <ac:spMkLst>
            <pc:docMk/>
            <pc:sldMk cId="3298390597" sldId="1044"/>
            <ac:spMk id="9" creationId="{D3B613A0-0AE2-C469-7380-698DC5575C85}"/>
          </ac:spMkLst>
        </pc:spChg>
      </pc:sldChg>
      <pc:sldChg chg="addSp delSp modSp new mod">
        <pc:chgData name="Daniela E. Munoz Lopez" userId="06f81784-0e2f-42f7-82c8-69b6b7ef1abe" providerId="ADAL" clId="{98A6DE7C-32D8-254E-8BA7-C1D26BAC80F0}" dt="2024-11-22T11:39:25.182" v="685"/>
        <pc:sldMkLst>
          <pc:docMk/>
          <pc:sldMk cId="98357601" sldId="1045"/>
        </pc:sldMkLst>
        <pc:spChg chg="mod">
          <ac:chgData name="Daniela E. Munoz Lopez" userId="06f81784-0e2f-42f7-82c8-69b6b7ef1abe" providerId="ADAL" clId="{98A6DE7C-32D8-254E-8BA7-C1D26BAC80F0}" dt="2024-11-22T11:39:22.444" v="683" actId="20577"/>
          <ac:spMkLst>
            <pc:docMk/>
            <pc:sldMk cId="98357601" sldId="1045"/>
            <ac:spMk id="2" creationId="{57240A44-02DC-9006-3B1E-4EBCD2BF5ABC}"/>
          </ac:spMkLst>
        </pc:spChg>
        <pc:spChg chg="del">
          <ac:chgData name="Daniela E. Munoz Lopez" userId="06f81784-0e2f-42f7-82c8-69b6b7ef1abe" providerId="ADAL" clId="{98A6DE7C-32D8-254E-8BA7-C1D26BAC80F0}" dt="2024-11-22T11:38:49.760" v="670" actId="478"/>
          <ac:spMkLst>
            <pc:docMk/>
            <pc:sldMk cId="98357601" sldId="1045"/>
            <ac:spMk id="3" creationId="{AD7AE20A-52E4-CB13-C96F-A53FE320C6DE}"/>
          </ac:spMkLst>
        </pc:spChg>
        <pc:spChg chg="mod">
          <ac:chgData name="Daniela E. Munoz Lopez" userId="06f81784-0e2f-42f7-82c8-69b6b7ef1abe" providerId="ADAL" clId="{98A6DE7C-32D8-254E-8BA7-C1D26BAC80F0}" dt="2024-11-22T11:37:01.413" v="551" actId="20577"/>
          <ac:spMkLst>
            <pc:docMk/>
            <pc:sldMk cId="98357601" sldId="1045"/>
            <ac:spMk id="4" creationId="{463220BD-C306-2A57-9D36-F6B5E452E6EF}"/>
          </ac:spMkLst>
        </pc:spChg>
        <pc:spChg chg="add del mod">
          <ac:chgData name="Daniela E. Munoz Lopez" userId="06f81784-0e2f-42f7-82c8-69b6b7ef1abe" providerId="ADAL" clId="{98A6DE7C-32D8-254E-8BA7-C1D26BAC80F0}" dt="2024-11-22T11:39:25.182" v="685"/>
          <ac:spMkLst>
            <pc:docMk/>
            <pc:sldMk cId="98357601" sldId="1045"/>
            <ac:spMk id="5" creationId="{46C871D4-13CE-E796-5D98-9F30EA0CFD67}"/>
          </ac:spMkLst>
        </pc:spChg>
      </pc:sldChg>
      <pc:sldChg chg="delSp modSp new mod">
        <pc:chgData name="Daniela E. Munoz Lopez" userId="06f81784-0e2f-42f7-82c8-69b6b7ef1abe" providerId="ADAL" clId="{98A6DE7C-32D8-254E-8BA7-C1D26BAC80F0}" dt="2024-11-22T11:39:59.449" v="721" actId="14100"/>
        <pc:sldMkLst>
          <pc:docMk/>
          <pc:sldMk cId="2575909810" sldId="1046"/>
        </pc:sldMkLst>
        <pc:spChg chg="mod">
          <ac:chgData name="Daniela E. Munoz Lopez" userId="06f81784-0e2f-42f7-82c8-69b6b7ef1abe" providerId="ADAL" clId="{98A6DE7C-32D8-254E-8BA7-C1D26BAC80F0}" dt="2024-11-22T11:39:59.449" v="721" actId="14100"/>
          <ac:spMkLst>
            <pc:docMk/>
            <pc:sldMk cId="2575909810" sldId="1046"/>
            <ac:spMk id="2" creationId="{BE39BBD2-A823-206B-EEC2-323751DA7112}"/>
          </ac:spMkLst>
        </pc:spChg>
        <pc:spChg chg="del">
          <ac:chgData name="Daniela E. Munoz Lopez" userId="06f81784-0e2f-42f7-82c8-69b6b7ef1abe" providerId="ADAL" clId="{98A6DE7C-32D8-254E-8BA7-C1D26BAC80F0}" dt="2024-11-22T11:39:56.698" v="720" actId="478"/>
          <ac:spMkLst>
            <pc:docMk/>
            <pc:sldMk cId="2575909810" sldId="1046"/>
            <ac:spMk id="3" creationId="{C2DBE033-54EB-8C46-27DA-3672434A62BF}"/>
          </ac:spMkLst>
        </pc:spChg>
        <pc:spChg chg="mod">
          <ac:chgData name="Daniela E. Munoz Lopez" userId="06f81784-0e2f-42f7-82c8-69b6b7ef1abe" providerId="ADAL" clId="{98A6DE7C-32D8-254E-8BA7-C1D26BAC80F0}" dt="2024-11-22T11:39:54.452" v="719" actId="20577"/>
          <ac:spMkLst>
            <pc:docMk/>
            <pc:sldMk cId="2575909810" sldId="1046"/>
            <ac:spMk id="4" creationId="{53B518AC-F342-D4EA-1624-40CE1617C4E3}"/>
          </ac:spMkLst>
        </pc:spChg>
      </pc:sldChg>
      <pc:sldChg chg="delSp modSp new mod">
        <pc:chgData name="Daniela E. Munoz Lopez" userId="06f81784-0e2f-42f7-82c8-69b6b7ef1abe" providerId="ADAL" clId="{98A6DE7C-32D8-254E-8BA7-C1D26BAC80F0}" dt="2024-11-22T11:40:34.336" v="760" actId="20577"/>
        <pc:sldMkLst>
          <pc:docMk/>
          <pc:sldMk cId="1568851952" sldId="1047"/>
        </pc:sldMkLst>
        <pc:spChg chg="mod">
          <ac:chgData name="Daniela E. Munoz Lopez" userId="06f81784-0e2f-42f7-82c8-69b6b7ef1abe" providerId="ADAL" clId="{98A6DE7C-32D8-254E-8BA7-C1D26BAC80F0}" dt="2024-11-22T11:40:08.982" v="724" actId="14100"/>
          <ac:spMkLst>
            <pc:docMk/>
            <pc:sldMk cId="1568851952" sldId="1047"/>
            <ac:spMk id="2" creationId="{D9599E67-4DD2-551B-0700-6B407F90F294}"/>
          </ac:spMkLst>
        </pc:spChg>
        <pc:spChg chg="del">
          <ac:chgData name="Daniela E. Munoz Lopez" userId="06f81784-0e2f-42f7-82c8-69b6b7ef1abe" providerId="ADAL" clId="{98A6DE7C-32D8-254E-8BA7-C1D26BAC80F0}" dt="2024-11-22T11:40:06.350" v="723" actId="478"/>
          <ac:spMkLst>
            <pc:docMk/>
            <pc:sldMk cId="1568851952" sldId="1047"/>
            <ac:spMk id="3" creationId="{BAD37F74-CCAC-5E08-B497-E50E58F01534}"/>
          </ac:spMkLst>
        </pc:spChg>
        <pc:spChg chg="mod">
          <ac:chgData name="Daniela E. Munoz Lopez" userId="06f81784-0e2f-42f7-82c8-69b6b7ef1abe" providerId="ADAL" clId="{98A6DE7C-32D8-254E-8BA7-C1D26BAC80F0}" dt="2024-11-22T11:40:34.336" v="760" actId="20577"/>
          <ac:spMkLst>
            <pc:docMk/>
            <pc:sldMk cId="1568851952" sldId="1047"/>
            <ac:spMk id="4" creationId="{42B5F372-E518-5055-5FF7-CA2635702305}"/>
          </ac:spMkLst>
        </pc:spChg>
      </pc:sldChg>
      <pc:sldChg chg="addSp delSp modSp new mod modClrScheme chgLayout">
        <pc:chgData name="Daniela E. Munoz Lopez" userId="06f81784-0e2f-42f7-82c8-69b6b7ef1abe" providerId="ADAL" clId="{98A6DE7C-32D8-254E-8BA7-C1D26BAC80F0}" dt="2024-11-22T11:43:26.869" v="786" actId="1076"/>
        <pc:sldMkLst>
          <pc:docMk/>
          <pc:sldMk cId="865537221" sldId="1048"/>
        </pc:sldMkLst>
        <pc:spChg chg="del">
          <ac:chgData name="Daniela E. Munoz Lopez" userId="06f81784-0e2f-42f7-82c8-69b6b7ef1abe" providerId="ADAL" clId="{98A6DE7C-32D8-254E-8BA7-C1D26BAC80F0}" dt="2024-11-22T11:41:25.772" v="765" actId="478"/>
          <ac:spMkLst>
            <pc:docMk/>
            <pc:sldMk cId="865537221" sldId="1048"/>
            <ac:spMk id="2" creationId="{7CFCDF7C-5561-C306-6AD8-1584BB1E9DA4}"/>
          </ac:spMkLst>
        </pc:spChg>
        <pc:spChg chg="del">
          <ac:chgData name="Daniela E. Munoz Lopez" userId="06f81784-0e2f-42f7-82c8-69b6b7ef1abe" providerId="ADAL" clId="{98A6DE7C-32D8-254E-8BA7-C1D26BAC80F0}" dt="2024-11-22T11:41:24.112" v="764" actId="478"/>
          <ac:spMkLst>
            <pc:docMk/>
            <pc:sldMk cId="865537221" sldId="1048"/>
            <ac:spMk id="3" creationId="{01C246EA-BAD9-60F6-7FD2-AFE5A68F85C5}"/>
          </ac:spMkLst>
        </pc:spChg>
        <pc:spChg chg="add del">
          <ac:chgData name="Daniela E. Munoz Lopez" userId="06f81784-0e2f-42f7-82c8-69b6b7ef1abe" providerId="ADAL" clId="{98A6DE7C-32D8-254E-8BA7-C1D26BAC80F0}" dt="2024-11-22T11:43:13.382" v="779" actId="26606"/>
          <ac:spMkLst>
            <pc:docMk/>
            <pc:sldMk cId="865537221" sldId="1048"/>
            <ac:spMk id="4" creationId="{668FB714-90F3-07CC-4C93-9F8A73E06227}"/>
          </ac:spMkLst>
        </pc:spChg>
        <pc:spChg chg="add del">
          <ac:chgData name="Daniela E. Munoz Lopez" userId="06f81784-0e2f-42f7-82c8-69b6b7ef1abe" providerId="ADAL" clId="{98A6DE7C-32D8-254E-8BA7-C1D26BAC80F0}" dt="2024-11-22T11:43:10.158" v="775" actId="26606"/>
          <ac:spMkLst>
            <pc:docMk/>
            <pc:sldMk cId="865537221" sldId="1048"/>
            <ac:spMk id="13" creationId="{32CA968F-8D74-72FE-DE75-3FC3702B9769}"/>
          </ac:spMkLst>
        </pc:spChg>
        <pc:spChg chg="add del mod">
          <ac:chgData name="Daniela E. Munoz Lopez" userId="06f81784-0e2f-42f7-82c8-69b6b7ef1abe" providerId="ADAL" clId="{98A6DE7C-32D8-254E-8BA7-C1D26BAC80F0}" dt="2024-11-22T11:43:11.893" v="777" actId="26606"/>
          <ac:spMkLst>
            <pc:docMk/>
            <pc:sldMk cId="865537221" sldId="1048"/>
            <ac:spMk id="15" creationId="{FF1BFF52-AB6D-8C49-0D3B-600DDC69FACD}"/>
          </ac:spMkLst>
        </pc:spChg>
        <pc:spChg chg="add del">
          <ac:chgData name="Daniela E. Munoz Lopez" userId="06f81784-0e2f-42f7-82c8-69b6b7ef1abe" providerId="ADAL" clId="{98A6DE7C-32D8-254E-8BA7-C1D26BAC80F0}" dt="2024-11-22T11:43:13.382" v="779" actId="26606"/>
          <ac:spMkLst>
            <pc:docMk/>
            <pc:sldMk cId="865537221" sldId="1048"/>
            <ac:spMk id="17" creationId="{32CA968F-8D74-72FE-DE75-3FC3702B9769}"/>
          </ac:spMkLst>
        </pc:spChg>
        <pc:picChg chg="add mod ord modCrop">
          <ac:chgData name="Daniela E. Munoz Lopez" userId="06f81784-0e2f-42f7-82c8-69b6b7ef1abe" providerId="ADAL" clId="{98A6DE7C-32D8-254E-8BA7-C1D26BAC80F0}" dt="2024-11-22T11:43:26.869" v="786" actId="1076"/>
          <ac:picMkLst>
            <pc:docMk/>
            <pc:sldMk cId="865537221" sldId="1048"/>
            <ac:picMk id="6" creationId="{396DCDE2-63B2-1A29-B2AE-F459E816A9A9}"/>
          </ac:picMkLst>
        </pc:picChg>
        <pc:picChg chg="add del mod">
          <ac:chgData name="Daniela E. Munoz Lopez" userId="06f81784-0e2f-42f7-82c8-69b6b7ef1abe" providerId="ADAL" clId="{98A6DE7C-32D8-254E-8BA7-C1D26BAC80F0}" dt="2024-11-22T11:43:25.644" v="785" actId="478"/>
          <ac:picMkLst>
            <pc:docMk/>
            <pc:sldMk cId="865537221" sldId="1048"/>
            <ac:picMk id="8" creationId="{EAC0853C-7F01-FE31-AAEF-DFDE36203B8B}"/>
          </ac:picMkLst>
        </pc:picChg>
      </pc:sldChg>
      <pc:sldChg chg="delSp modSp add mod">
        <pc:chgData name="Daniela E. Munoz Lopez" userId="06f81784-0e2f-42f7-82c8-69b6b7ef1abe" providerId="ADAL" clId="{98A6DE7C-32D8-254E-8BA7-C1D26BAC80F0}" dt="2024-11-22T11:43:23.927" v="784" actId="1076"/>
        <pc:sldMkLst>
          <pc:docMk/>
          <pc:sldMk cId="2423544731" sldId="1049"/>
        </pc:sldMkLst>
        <pc:picChg chg="del">
          <ac:chgData name="Daniela E. Munoz Lopez" userId="06f81784-0e2f-42f7-82c8-69b6b7ef1abe" providerId="ADAL" clId="{98A6DE7C-32D8-254E-8BA7-C1D26BAC80F0}" dt="2024-11-22T11:43:22.255" v="783" actId="478"/>
          <ac:picMkLst>
            <pc:docMk/>
            <pc:sldMk cId="2423544731" sldId="1049"/>
            <ac:picMk id="6" creationId="{CF112939-FEF4-07D5-6735-41DFBF28D464}"/>
          </ac:picMkLst>
        </pc:picChg>
        <pc:picChg chg="mod">
          <ac:chgData name="Daniela E. Munoz Lopez" userId="06f81784-0e2f-42f7-82c8-69b6b7ef1abe" providerId="ADAL" clId="{98A6DE7C-32D8-254E-8BA7-C1D26BAC80F0}" dt="2024-11-22T11:43:23.927" v="784" actId="1076"/>
          <ac:picMkLst>
            <pc:docMk/>
            <pc:sldMk cId="2423544731" sldId="1049"/>
            <ac:picMk id="8" creationId="{ADB43DC3-A609-88E9-EE30-46EA60352987}"/>
          </ac:picMkLst>
        </pc:picChg>
      </pc:sldChg>
      <pc:sldChg chg="addSp delSp modSp new mod">
        <pc:chgData name="Daniela E. Munoz Lopez" userId="06f81784-0e2f-42f7-82c8-69b6b7ef1abe" providerId="ADAL" clId="{98A6DE7C-32D8-254E-8BA7-C1D26BAC80F0}" dt="2024-11-22T11:44:25.825" v="801" actId="20577"/>
        <pc:sldMkLst>
          <pc:docMk/>
          <pc:sldMk cId="510597435" sldId="1050"/>
        </pc:sldMkLst>
        <pc:spChg chg="del">
          <ac:chgData name="Daniela E. Munoz Lopez" userId="06f81784-0e2f-42f7-82c8-69b6b7ef1abe" providerId="ADAL" clId="{98A6DE7C-32D8-254E-8BA7-C1D26BAC80F0}" dt="2024-11-22T11:43:34.503" v="789" actId="478"/>
          <ac:spMkLst>
            <pc:docMk/>
            <pc:sldMk cId="510597435" sldId="1050"/>
            <ac:spMk id="2" creationId="{77169DE5-DECC-66FD-2E09-8BB9A3049A54}"/>
          </ac:spMkLst>
        </pc:spChg>
        <pc:spChg chg="del">
          <ac:chgData name="Daniela E. Munoz Lopez" userId="06f81784-0e2f-42f7-82c8-69b6b7ef1abe" providerId="ADAL" clId="{98A6DE7C-32D8-254E-8BA7-C1D26BAC80F0}" dt="2024-11-22T11:43:32.259" v="788" actId="478"/>
          <ac:spMkLst>
            <pc:docMk/>
            <pc:sldMk cId="510597435" sldId="1050"/>
            <ac:spMk id="3" creationId="{EAFBAF04-5AC7-EC21-D143-5502D8414ADC}"/>
          </ac:spMkLst>
        </pc:spChg>
        <pc:spChg chg="mod">
          <ac:chgData name="Daniela E. Munoz Lopez" userId="06f81784-0e2f-42f7-82c8-69b6b7ef1abe" providerId="ADAL" clId="{98A6DE7C-32D8-254E-8BA7-C1D26BAC80F0}" dt="2024-11-22T11:44:25.825" v="801" actId="20577"/>
          <ac:spMkLst>
            <pc:docMk/>
            <pc:sldMk cId="510597435" sldId="1050"/>
            <ac:spMk id="4" creationId="{61E050EF-1358-5BAF-F4D2-D70AAA1D3D72}"/>
          </ac:spMkLst>
        </pc:spChg>
        <pc:picChg chg="add mod">
          <ac:chgData name="Daniela E. Munoz Lopez" userId="06f81784-0e2f-42f7-82c8-69b6b7ef1abe" providerId="ADAL" clId="{98A6DE7C-32D8-254E-8BA7-C1D26BAC80F0}" dt="2024-11-22T11:44:24.330" v="794" actId="1076"/>
          <ac:picMkLst>
            <pc:docMk/>
            <pc:sldMk cId="510597435" sldId="1050"/>
            <ac:picMk id="6" creationId="{C3FAD6A5-DD2B-BC26-7AE1-3A934C04AD81}"/>
          </ac:picMkLst>
        </pc:picChg>
      </pc:sldChg>
      <pc:sldChg chg="addSp delSp modSp new mod">
        <pc:chgData name="Daniela E. Munoz Lopez" userId="06f81784-0e2f-42f7-82c8-69b6b7ef1abe" providerId="ADAL" clId="{98A6DE7C-32D8-254E-8BA7-C1D26BAC80F0}" dt="2024-11-22T11:44:46.011" v="808" actId="1076"/>
        <pc:sldMkLst>
          <pc:docMk/>
          <pc:sldMk cId="166581492" sldId="1051"/>
        </pc:sldMkLst>
        <pc:spChg chg="del">
          <ac:chgData name="Daniela E. Munoz Lopez" userId="06f81784-0e2f-42f7-82c8-69b6b7ef1abe" providerId="ADAL" clId="{98A6DE7C-32D8-254E-8BA7-C1D26BAC80F0}" dt="2024-11-22T11:44:32.001" v="803" actId="478"/>
          <ac:spMkLst>
            <pc:docMk/>
            <pc:sldMk cId="166581492" sldId="1051"/>
            <ac:spMk id="2" creationId="{8EFE4297-FE83-EAA1-BCBE-BA059B249363}"/>
          </ac:spMkLst>
        </pc:spChg>
        <pc:spChg chg="del">
          <ac:chgData name="Daniela E. Munoz Lopez" userId="06f81784-0e2f-42f7-82c8-69b6b7ef1abe" providerId="ADAL" clId="{98A6DE7C-32D8-254E-8BA7-C1D26BAC80F0}" dt="2024-11-22T11:44:33.061" v="804" actId="478"/>
          <ac:spMkLst>
            <pc:docMk/>
            <pc:sldMk cId="166581492" sldId="1051"/>
            <ac:spMk id="3" creationId="{87B3C0AF-C2DC-7C6D-C3C6-3F0046CCCF69}"/>
          </ac:spMkLst>
        </pc:spChg>
        <pc:picChg chg="add mod">
          <ac:chgData name="Daniela E. Munoz Lopez" userId="06f81784-0e2f-42f7-82c8-69b6b7ef1abe" providerId="ADAL" clId="{98A6DE7C-32D8-254E-8BA7-C1D26BAC80F0}" dt="2024-11-22T11:44:46.011" v="808" actId="1076"/>
          <ac:picMkLst>
            <pc:docMk/>
            <pc:sldMk cId="166581492" sldId="1051"/>
            <ac:picMk id="6" creationId="{F3C64951-080E-DC8B-EAAC-83199639F1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56B93-D464-E94F-98B0-30C643923A4F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57E9C-8BD7-7D46-B19F-9D5F9C3D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9F74-C20F-E4EA-9C1F-6B8B8656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19A91-A251-D464-16C1-0C495DF39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421D6-9704-E233-3B74-BEDE9DA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72AFA-1934-0955-A347-BDF1B1F80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4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 = 1439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EF9E-C548-6B37-D068-8F28CDA5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9829A-6684-7F07-2800-51CF192A6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64913-CAE2-6227-FCE7-8AC780AB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7F945-B609-3309-2FB6-1A1245D75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study, I was interested in exploring digital stress among adolescents for various reasons….</a:t>
            </a:r>
          </a:p>
          <a:p>
            <a:endParaRPr lang="en-US" dirty="0"/>
          </a:p>
          <a:p>
            <a:r>
              <a:rPr lang="en-US" dirty="0"/>
              <a:t>After concern: CONNECT TO DSS </a:t>
            </a:r>
            <a:r>
              <a:rPr lang="en-US" dirty="0">
                <a:sym typeface="Wingdings" pitchFamily="2" charset="2"/>
              </a:rPr>
              <a:t> SO, IF MANAGING FEELINGS OF DSS IS HARD FOR US, IMAGINE HOW AMPLIFIED THIS IS FOR ADOLESCENCE WHO ARE GOING THROUGH VARIOUS DEVELOPMENTAL TASKS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We know there is a dependency on tech for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interACT</a:t>
            </a:r>
            <a:r>
              <a:rPr lang="en-US" dirty="0"/>
              <a:t> lab, we are interested in capturing the experienced of youth growing up in the majority world, or the global south, specifically Latin America because…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***Perú, positive experiences with SMU (e.g., getting help online) were associated with less loneliness during the pandemic, with reverse patterns for the negative experiences with SMU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stringent lockdown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FOMO and social networking intensity mediates the association between mental health symptoms and negative online consequences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If you have felt any of these things, you have endorsed subjective ratings of digital stress.</a:t>
            </a:r>
          </a:p>
          <a:p>
            <a:endParaRPr lang="en-US" sz="1400" dirty="0"/>
          </a:p>
          <a:p>
            <a:r>
              <a:rPr lang="en-US" sz="1400" dirty="0"/>
              <a:t>Digital Stress is a </a:t>
            </a:r>
            <a:r>
              <a:rPr lang="en-US" sz="1400" b="1" dirty="0"/>
              <a:t>subjective</a:t>
            </a:r>
            <a:r>
              <a:rPr lang="en-US" sz="1400" b="1" dirty="0">
                <a:effectLst/>
                <a:ea typeface="Times New Roman" panose="02020603050405020304" pitchFamily="18" charset="0"/>
                <a:cs typeface="Calibri"/>
              </a:rPr>
              <a:t> experience </a:t>
            </a:r>
            <a:r>
              <a:rPr lang="en-US" sz="1400" b="1" dirty="0">
                <a:ea typeface="Times New Roman" panose="02020603050405020304" pitchFamily="18" charset="0"/>
                <a:cs typeface="Calibri"/>
              </a:rPr>
              <a:t>c</a:t>
            </a:r>
            <a:r>
              <a:rPr lang="en-US" sz="1400" dirty="0">
                <a:ea typeface="Times New Roman" panose="02020603050405020304" pitchFamily="18" charset="0"/>
                <a:cs typeface="Calibri"/>
              </a:rPr>
              <a:t>haracterized by a person’s own response to distressing events occurring online.</a:t>
            </a:r>
          </a:p>
          <a:p>
            <a:endParaRPr lang="en-US" sz="1400" dirty="0">
              <a:ea typeface="Times New Roman" panose="02020603050405020304" pitchFamily="18" charset="0"/>
              <a:cs typeface="Calibri"/>
            </a:endParaRPr>
          </a:p>
          <a:p>
            <a:r>
              <a:rPr lang="en-US" sz="1400" dirty="0">
                <a:ea typeface="Times New Roman" panose="02020603050405020304" pitchFamily="18" charset="0"/>
              </a:rPr>
              <a:t>These numerous facets of digital stress may be playing a role in the association between social media use &amp; psychological outcomes among adolescents.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Adolescent girls and older adolescents endorse more digital stress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This is related to symptoms of stress, anxiety, and depression.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 include better transition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4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546D-8A96-3E47-B97A-3FC6C87719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458273"/>
            <a:ext cx="10512552" cy="2387600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Digital Stress &amp; Wellbeing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A0E8-BF13-6947-95D4-325DB678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13024"/>
            <a:ext cx="4079488" cy="125034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7C6E0-BC67-404F-8310-ADB8B5564E0D}"/>
              </a:ext>
            </a:extLst>
          </p:cNvPr>
          <p:cNvCxnSpPr/>
          <p:nvPr userDrawn="1"/>
        </p:nvCxnSpPr>
        <p:spPr>
          <a:xfrm>
            <a:off x="839724" y="3929448"/>
            <a:ext cx="10512552" cy="0"/>
          </a:xfrm>
          <a:prstGeom prst="line">
            <a:avLst/>
          </a:prstGeom>
          <a:ln w="57150">
            <a:solidFill>
              <a:srgbClr val="8F72B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945208-50DF-E1E4-17D3-F5A761F2F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7688" y="3845873"/>
            <a:ext cx="6232665" cy="16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900" y="1825625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467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righ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40887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740887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4130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87E7-2C4C-4343-9DEF-328EC8963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7487-D8DB-FA48-8BD8-DD4CCC3E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22F7-BFDC-B64C-BF95-D7172763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27BB-51DA-F943-866D-3EF4DD34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51245-9804-AE4E-AF5A-2E35E330F08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C4424E-92D4-E448-8434-67D268E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77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C2D75-031B-4B43-87A4-A1386400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7BCF-CDE9-B54B-9C21-E47C6DBCD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F1C54-B8A5-E747-EB0F-1E2376CF899F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3F5688-58E4-D359-9718-A46623A5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3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12D55-2C86-8444-A862-12C0ED6C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994-1A72-684C-80DF-6525C3AD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6D05E-B266-F04D-A727-7BC23214E242}"/>
              </a:ext>
            </a:extLst>
          </p:cNvPr>
          <p:cNvSpPr txBox="1"/>
          <p:nvPr userDrawn="1"/>
        </p:nvSpPr>
        <p:spPr>
          <a:xfrm>
            <a:off x="4433782" y="3244334"/>
            <a:ext cx="33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Blank slide to add any extra items</a:t>
            </a:r>
          </a:p>
        </p:txBody>
      </p:sp>
    </p:spTree>
    <p:extLst>
      <p:ext uri="{BB962C8B-B14F-4D97-AF65-F5344CB8AC3E}">
        <p14:creationId xmlns:p14="http://schemas.microsoft.com/office/powerpoint/2010/main" val="105159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29BED-3469-AD4E-84CE-2D4FF23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7C4E1-1812-E446-9C5B-B43FCC11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3E243-5DF7-7F40-8643-8114232FB78D}"/>
              </a:ext>
            </a:extLst>
          </p:cNvPr>
          <p:cNvSpPr txBox="1"/>
          <p:nvPr userDrawn="1"/>
        </p:nvSpPr>
        <p:spPr>
          <a:xfrm>
            <a:off x="1490926" y="3075057"/>
            <a:ext cx="9210147" cy="707886"/>
          </a:xfrm>
          <a:prstGeom prst="rect">
            <a:avLst/>
          </a:prstGeom>
          <a:noFill/>
          <a:ln w="38100">
            <a:solidFill>
              <a:srgbClr val="8F72B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0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50C7-7581-9547-83D2-27CD4747C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3838" y="3067050"/>
            <a:ext cx="9188450" cy="7239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/>
              <a:t>INTRODUCE NEW TOPIC HERE</a:t>
            </a:r>
          </a:p>
        </p:txBody>
      </p:sp>
    </p:spTree>
    <p:extLst>
      <p:ext uri="{BB962C8B-B14F-4D97-AF65-F5344CB8AC3E}">
        <p14:creationId xmlns:p14="http://schemas.microsoft.com/office/powerpoint/2010/main" val="395381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as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CB481-21B2-2E40-8E89-D26DDD15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4132-DC2F-DD42-A213-2981DF5F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EF3D28-7D3F-AC46-8FF6-E34D0CE73186}"/>
              </a:ext>
            </a:extLst>
          </p:cNvPr>
          <p:cNvSpPr txBox="1">
            <a:spLocks/>
          </p:cNvSpPr>
          <p:nvPr userDrawn="1"/>
        </p:nvSpPr>
        <p:spPr>
          <a:xfrm>
            <a:off x="990600" y="503411"/>
            <a:ext cx="10515600" cy="831119"/>
          </a:xfrm>
          <a:prstGeom prst="rect">
            <a:avLst/>
          </a:prstGeom>
          <a:solidFill>
            <a:srgbClr val="8F72BA"/>
          </a:solidFill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4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8994B-78DE-7045-859A-5DE04C05B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7519" y="1537629"/>
            <a:ext cx="3376961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272515-EC51-A84D-AA6E-0E4E8EB0E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601" y="1549400"/>
            <a:ext cx="3072162" cy="434975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3B9D44C-DDDA-F74F-9C88-6FF95B058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3657" y="1537629"/>
            <a:ext cx="3376961" cy="2012948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DBFD211-A8BE-E94B-A914-B8CD7C77AC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3657" y="3864723"/>
            <a:ext cx="3376961" cy="2012947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2451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C65A-2D6B-C242-A1ED-4776F3FF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8E41-0BE3-314E-AF7E-F3835DBB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05E2-8DB3-BB48-9C0C-EED75507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146CB-C83F-044B-951B-C28285523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8" r:id="rId5"/>
    <p:sldLayoutId id="2147483655" r:id="rId6"/>
    <p:sldLayoutId id="2147483654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9DBE-5EF2-2646-B4B5-7AB888274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Digital Stress and Mental Health Across Time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7C941-56B0-7C40-92D7-145E1F74A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Daniela E. Muñoz Lopez</a:t>
            </a:r>
          </a:p>
        </p:txBody>
      </p:sp>
    </p:spTree>
    <p:extLst>
      <p:ext uri="{BB962C8B-B14F-4D97-AF65-F5344CB8AC3E}">
        <p14:creationId xmlns:p14="http://schemas.microsoft.com/office/powerpoint/2010/main" val="41814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depression</a:t>
            </a: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7EB8B50-AB1B-3ACD-7C6F-697A324B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2" y="1759016"/>
            <a:ext cx="9032893" cy="33399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7190F-9912-BE4E-8435-924D93E14409}"/>
              </a:ext>
            </a:extLst>
          </p:cNvPr>
          <p:cNvSpPr/>
          <p:nvPr/>
        </p:nvSpPr>
        <p:spPr>
          <a:xfrm>
            <a:off x="1611088" y="2992037"/>
            <a:ext cx="9001358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426CF-BE5F-A9E6-A35C-FC132145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sz="3200" dirty="0">
                <a:latin typeface="Calibri"/>
                <a:cs typeface="Calibri"/>
              </a:rPr>
              <a:t>Adolescent girls &amp; older adolescents endorsed more digital stress, perceived stress, and symptoms of anxiety &amp; depression</a:t>
            </a:r>
            <a:endParaRPr lang="en-US" sz="3200" dirty="0"/>
          </a:p>
        </p:txBody>
      </p:sp>
      <p:pic>
        <p:nvPicPr>
          <p:cNvPr id="10" name="Picture 10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2582686-5FB2-52CA-1056-47A2E83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06" b="42500"/>
          <a:stretch/>
        </p:blipFill>
        <p:spPr>
          <a:xfrm>
            <a:off x="5084617" y="2840521"/>
            <a:ext cx="6137563" cy="1562571"/>
          </a:xfrm>
          <a:prstGeom prst="rect">
            <a:avLst/>
          </a:prstGeom>
        </p:spPr>
      </p:pic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C6983E4-05BD-6E39-5CEB-F5C521F7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20" y="2246396"/>
            <a:ext cx="275082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E97DC-0D3A-157B-FA06-B5E21FB48542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The Current Study</a:t>
            </a:r>
          </a:p>
        </p:txBody>
      </p:sp>
    </p:spTree>
    <p:extLst>
      <p:ext uri="{BB962C8B-B14F-4D97-AF65-F5344CB8AC3E}">
        <p14:creationId xmlns:p14="http://schemas.microsoft.com/office/powerpoint/2010/main" val="19662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9B7308-E66C-54EF-CB27-0319338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aimed to explore:</a:t>
            </a:r>
          </a:p>
          <a:p>
            <a:pPr lvl="1"/>
            <a:r>
              <a:rPr lang="en-US" dirty="0"/>
              <a:t>1. If digital stress increased from Time 1 (June 2021) to Time 2 (November 2021)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 2. If baseline mental health vulnerabilities (anxiety and depression) at Time 1 predict increases in digital stress at Time 2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E9B79-5D89-8DF6-EB32-320B602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and Mental Health Across Time: A Follow 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1DD170-BEBC-8ED6-FE19-246CCF240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4C6F-CD2E-004F-A089-A2D41697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947A6E9-5E2E-637F-3C5E-6FC5536DC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A9D369-A6E7-341C-44F9-A155062F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613A0-0AE2-C469-7380-698DC5575C85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 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Additional data </a:t>
            </a:r>
            <a:r>
              <a:rPr lang="en-US" dirty="0">
                <a:ea typeface="+mn-lt"/>
                <a:cs typeface="+mn-lt"/>
              </a:rPr>
              <a:t>from week 87 of lockdown in Perú: November 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 2021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</a:t>
            </a:r>
            <a:r>
              <a:rPr lang="en-US" b="1" dirty="0">
                <a:cs typeface="Calibri"/>
              </a:rPr>
              <a:t>Digital Stress Scale</a:t>
            </a:r>
            <a:r>
              <a:rPr lang="en-US" dirty="0">
                <a:cs typeface="Calibri"/>
              </a:rPr>
              <a:t>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Administered </a:t>
            </a:r>
            <a:r>
              <a:rPr lang="en-US" b="1" dirty="0"/>
              <a:t>PROMIS Anxiety </a:t>
            </a:r>
            <a:r>
              <a:rPr lang="en-US" dirty="0"/>
              <a:t>&amp; </a:t>
            </a:r>
            <a:r>
              <a:rPr lang="en-US" b="1" dirty="0"/>
              <a:t>PROMIS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Mixed-effect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32983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40A44-02DC-9006-3B1E-4EBCD2BF5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N = 973</a:t>
            </a:r>
          </a:p>
          <a:p>
            <a:pPr lvl="1"/>
            <a:r>
              <a:rPr lang="en-US" dirty="0"/>
              <a:t>Time 1 N = 496</a:t>
            </a:r>
          </a:p>
          <a:p>
            <a:pPr lvl="1"/>
            <a:r>
              <a:rPr lang="en-US" dirty="0"/>
              <a:t>Time 2 N =  477</a:t>
            </a:r>
          </a:p>
          <a:p>
            <a:r>
              <a:rPr lang="en-US" dirty="0"/>
              <a:t>64.2% female</a:t>
            </a:r>
          </a:p>
          <a:p>
            <a:r>
              <a:rPr lang="en-US" dirty="0"/>
              <a:t>Ages 11 – 17 (Mean: 12.8; SD 1.5)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220BD-C306-2A57-9D36-F6B5E452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835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9BBD2-A823-206B-EEC2-323751DA7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8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518AC-F342-D4EA-1624-40CE161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</a:t>
            </a:r>
          </a:p>
        </p:txBody>
      </p:sp>
    </p:spTree>
    <p:extLst>
      <p:ext uri="{BB962C8B-B14F-4D97-AF65-F5344CB8AC3E}">
        <p14:creationId xmlns:p14="http://schemas.microsoft.com/office/powerpoint/2010/main" val="257590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99E67-4DD2-551B-0700-6B407F90F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5F372-E518-5055-5FF7-CA26357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Ranking</a:t>
            </a:r>
          </a:p>
        </p:txBody>
      </p:sp>
    </p:spTree>
    <p:extLst>
      <p:ext uri="{BB962C8B-B14F-4D97-AF65-F5344CB8AC3E}">
        <p14:creationId xmlns:p14="http://schemas.microsoft.com/office/powerpoint/2010/main" val="156885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FB714-90F3-07CC-4C93-9F8A73E0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stress test&#10;&#10;Description automatically generated with medium confidence">
            <a:extLst>
              <a:ext uri="{FF2B5EF4-FFF2-40B4-BE49-F238E27FC236}">
                <a16:creationId xmlns:a16="http://schemas.microsoft.com/office/drawing/2014/main" id="{396DCDE2-63B2-1A29-B2AE-F459E81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25"/>
          <a:stretch/>
        </p:blipFill>
        <p:spPr>
          <a:xfrm>
            <a:off x="2209799" y="1791746"/>
            <a:ext cx="7772400" cy="44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5D27-7D08-8F3D-58B4-B9822487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7A7C5-43EF-D96F-B7C2-465A68FD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DB43DC3-A609-88E9-EE30-46EA6035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4076"/>
            <a:ext cx="7772400" cy="44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1799-0299-19E7-3777-596675C9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448FCB-BC19-7F3C-5C54-CAC70230D8E0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1932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050EF-1358-5BAF-F4D2-D70AAA1D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Anxiety</a:t>
            </a:r>
          </a:p>
        </p:txBody>
      </p:sp>
      <p:pic>
        <p:nvPicPr>
          <p:cNvPr id="6" name="Picture 5" descr="Several different graphs showing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C3FAD6A5-DD2B-BC26-7AE1-3A934C04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83112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9609E-A1E0-53A9-88A5-3413F71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everal graphs showing different stages of progress&#10;&#10;Description automatically generated with medium confidence">
            <a:extLst>
              <a:ext uri="{FF2B5EF4-FFF2-40B4-BE49-F238E27FC236}">
                <a16:creationId xmlns:a16="http://schemas.microsoft.com/office/drawing/2014/main" id="{F3C64951-080E-DC8B-EAAC-83199639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08" y="992458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98003EC-1EBC-C66B-0767-25A3AD34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48" y="1429492"/>
            <a:ext cx="1784350" cy="2494643"/>
          </a:xfrm>
          <a:prstGeom prst="rect">
            <a:avLst/>
          </a:prstGeom>
        </p:spPr>
      </p:pic>
      <p:pic>
        <p:nvPicPr>
          <p:cNvPr id="5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1D835DD-B0C6-29B1-EBB9-7C002451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45" y="1429492"/>
            <a:ext cx="3850256" cy="250018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82A8C86-446E-10D3-0F85-2D083CC85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841" y="1552571"/>
            <a:ext cx="3222159" cy="1251143"/>
          </a:xfrm>
          <a:prstGeom prst="rect">
            <a:avLst/>
          </a:prstGeom>
        </p:spPr>
      </p:pic>
      <p:pic>
        <p:nvPicPr>
          <p:cNvPr id="8" name="Picture 8" descr="interact_lab_web_banner_no_background.png">
            <a:extLst>
              <a:ext uri="{FF2B5EF4-FFF2-40B4-BE49-F238E27FC236}">
                <a16:creationId xmlns:a16="http://schemas.microsoft.com/office/drawing/2014/main" id="{3A53F65D-04DF-D555-0434-383C6B789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743" y="5273649"/>
            <a:ext cx="7709751" cy="15843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232FA1-878B-1F99-EF5D-4E90B0BB0EF7}"/>
              </a:ext>
            </a:extLst>
          </p:cNvPr>
          <p:cNvSpPr txBox="1"/>
          <p:nvPr/>
        </p:nvSpPr>
        <p:spPr>
          <a:xfrm>
            <a:off x="907142" y="4100285"/>
            <a:ext cx="38502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Advisors:</a:t>
            </a:r>
          </a:p>
          <a:p>
            <a:r>
              <a:rPr lang="en-US" sz="1400" dirty="0">
                <a:cs typeface="Calibri"/>
              </a:rPr>
              <a:t>Dr. Lucía </a:t>
            </a:r>
            <a:r>
              <a:rPr lang="en-US" sz="1400" dirty="0" err="1">
                <a:cs typeface="Calibri"/>
              </a:rPr>
              <a:t>Magis</a:t>
            </a:r>
            <a:r>
              <a:rPr lang="en-US" sz="1400" dirty="0">
                <a:cs typeface="Calibri"/>
              </a:rPr>
              <a:t>-Weinberg &amp; Dr. Kate Foster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86280-4F6E-E13F-99C5-29E5F90977FC}"/>
              </a:ext>
            </a:extLst>
          </p:cNvPr>
          <p:cNvSpPr txBox="1"/>
          <p:nvPr/>
        </p:nvSpPr>
        <p:spPr>
          <a:xfrm>
            <a:off x="9797144" y="4208006"/>
            <a:ext cx="23948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cs typeface="Calibri"/>
              </a:rPr>
              <a:t>interACT</a:t>
            </a:r>
            <a:r>
              <a:rPr lang="en-US" sz="1400" dirty="0">
                <a:cs typeface="Calibri"/>
              </a:rPr>
              <a:t> Lab members!</a:t>
            </a:r>
            <a:endParaRPr lang="en-US" dirty="0"/>
          </a:p>
        </p:txBody>
      </p:sp>
      <p:pic>
        <p:nvPicPr>
          <p:cNvPr id="2" name="Picture 1" descr="A group of women standing in a room&#10;&#10;Description automatically generated">
            <a:extLst>
              <a:ext uri="{FF2B5EF4-FFF2-40B4-BE49-F238E27FC236}">
                <a16:creationId xmlns:a16="http://schemas.microsoft.com/office/drawing/2014/main" id="{B04927BD-884F-7E9E-30F6-3DC7A45FC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03714"/>
            <a:ext cx="3306248" cy="2479686"/>
          </a:xfrm>
          <a:prstGeom prst="rect">
            <a:avLst/>
          </a:prstGeom>
        </p:spPr>
      </p:pic>
      <p:pic>
        <p:nvPicPr>
          <p:cNvPr id="3" name="Picture 2" descr="https://lh3.googleusercontent.com/Iqm6SxFYGgf4kjHIAJVHyTa3Ypepe7qqCxD8y1u78MCoiK55WzLziJdQ06MqWEzrHl8wzpCzp8a-5w54lOyxLk1ulBGcwpUzKC23nulLgIr01Plp=w1280">
            <a:extLst>
              <a:ext uri="{FF2B5EF4-FFF2-40B4-BE49-F238E27FC236}">
                <a16:creationId xmlns:a16="http://schemas.microsoft.com/office/drawing/2014/main" id="{FEEDE27A-3DC9-4E3E-50F6-4575139C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50" y="1429492"/>
            <a:ext cx="1784350" cy="247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2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35F732-E1F0-1F8B-3D4C-CEC8C0BF5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35AF-449B-507A-A9C0-1AACF9B95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7E8995-66E3-7B8F-26A6-9683C89A41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B96EC4-47EB-56BE-2A7D-2A6BAFCC63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7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B81EC3-BB69-5B4A-B702-A0EF0B1A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Ranking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5A7F32-6074-C4B6-1359-341CB10A4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551310"/>
              </p:ext>
            </p:extLst>
          </p:nvPr>
        </p:nvGraphicFramePr>
        <p:xfrm>
          <a:off x="2031999" y="169786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4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866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7E5D73-9EF5-CE73-44A9-8480BF1B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36385"/>
              </p:ext>
            </p:extLst>
          </p:nvPr>
        </p:nvGraphicFramePr>
        <p:xfrm>
          <a:off x="2031999" y="408309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4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86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5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07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Adolescence is a </a:t>
            </a:r>
            <a:r>
              <a:rPr lang="en-US" sz="1600" b="1" dirty="0"/>
              <a:t>critical developmental period</a:t>
            </a:r>
            <a:r>
              <a:rPr lang="en-US" sz="1600" dirty="0"/>
              <a:t> characterized by </a:t>
            </a:r>
            <a:r>
              <a:rPr lang="en-US" sz="1600" b="1" dirty="0"/>
              <a:t>social and emotional learning</a:t>
            </a:r>
            <a:r>
              <a:rPr lang="en-US" sz="1600" dirty="0"/>
              <a:t> that shapes identity development</a:t>
            </a:r>
          </a:p>
          <a:p>
            <a:pPr marL="285750" indent="-285750"/>
            <a:r>
              <a:rPr lang="en-US" sz="1600" dirty="0"/>
              <a:t>For adolescents, being online has allowed for more sociability &amp; connectivity opportunities</a:t>
            </a:r>
          </a:p>
          <a:p>
            <a:pPr marL="742950" lvl="1" indent="-285750"/>
            <a:r>
              <a:rPr lang="en-US" sz="1600" dirty="0">
                <a:cs typeface="Calibri"/>
              </a:rPr>
              <a:t>Online only friendships</a:t>
            </a:r>
          </a:p>
          <a:p>
            <a:pPr marL="285750" indent="-285750"/>
            <a:r>
              <a:rPr lang="en-US" sz="1600" dirty="0">
                <a:cs typeface="Calibri"/>
              </a:rPr>
              <a:t>During adolescence there is a lot of </a:t>
            </a:r>
          </a:p>
          <a:p>
            <a:pPr marL="742950" lvl="1" indent="-285750"/>
            <a:r>
              <a:rPr lang="en-US" sz="1600" dirty="0">
                <a:cs typeface="Calibri"/>
              </a:rPr>
              <a:t>Attention to social sensitivity</a:t>
            </a:r>
          </a:p>
          <a:p>
            <a:pPr marL="742950" lvl="1" indent="-285750"/>
            <a:r>
              <a:rPr lang="en-US" sz="1600" dirty="0">
                <a:cs typeface="Calibri"/>
              </a:rPr>
              <a:t>Concern with what others think about you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Adolescents and Digital Media Use</a:t>
            </a:r>
          </a:p>
        </p:txBody>
      </p:sp>
      <p:pic>
        <p:nvPicPr>
          <p:cNvPr id="5" name="Picture 4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DB0995EC-ADD2-E780-0718-1EFCB0EC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4" r="2" b="9998"/>
          <a:stretch/>
        </p:blipFill>
        <p:spPr>
          <a:xfrm>
            <a:off x="5089826" y="1653097"/>
            <a:ext cx="6263974" cy="4710771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6895070" y="6559090"/>
            <a:ext cx="5581135" cy="32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Magis</a:t>
            </a:r>
            <a:r>
              <a:rPr lang="en-US" sz="1200" dirty="0"/>
              <a:t>-Weinberg et al., 2021; Nelson et al., 2016; </a:t>
            </a:r>
            <a:r>
              <a:rPr lang="en-US" sz="1200" dirty="0">
                <a:cs typeface="Calibri"/>
              </a:rPr>
              <a:t>Nielson et al., in prep;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Reid 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Chassiakos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et al., 2016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6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600" cy="3021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Little research on the frequency and intensity of digital media use in the global south</a:t>
            </a:r>
          </a:p>
          <a:p>
            <a:pPr marL="285750" indent="-285750"/>
            <a:r>
              <a:rPr lang="en-US" sz="1600" dirty="0"/>
              <a:t>Most studies focus on general device access and digital skills while fewer studies explore the relationship between digital media use and wellbeing </a:t>
            </a:r>
            <a:endParaRPr lang="en-US" sz="1200" dirty="0"/>
          </a:p>
          <a:p>
            <a:pPr marL="285750" indent="-285750"/>
            <a:r>
              <a:rPr lang="en-US" sz="1600" dirty="0"/>
              <a:t>Stringent lockdown in Perú</a:t>
            </a:r>
          </a:p>
          <a:p>
            <a:pPr marL="742950" lvl="1" indent="-285750"/>
            <a:r>
              <a:rPr lang="en-US" sz="1200" dirty="0">
                <a:cs typeface="Calibri"/>
              </a:rPr>
              <a:t>Two full years of remote instruction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Data has shown effects of COVID-19 on adolescents in Peru</a:t>
            </a:r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742950" lvl="1" indent="-285750"/>
            <a:endParaRPr lang="en-US" sz="1600" dirty="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Digital Media Use and COVID-19 for Adolescents in Perú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5163457" y="6548947"/>
            <a:ext cx="7906657" cy="205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Ghai</a:t>
            </a:r>
            <a:r>
              <a:rPr lang="en-US" sz="1200" dirty="0"/>
              <a:t> et al., 2022; </a:t>
            </a:r>
            <a:r>
              <a:rPr lang="en-US" sz="1200" dirty="0" err="1"/>
              <a:t>Magis</a:t>
            </a:r>
            <a:r>
              <a:rPr lang="en-US" sz="1200" dirty="0"/>
              <a:t>-Weinberg et al., 2021; </a:t>
            </a:r>
            <a:r>
              <a:rPr lang="en-US" sz="1200" dirty="0" err="1"/>
              <a:t>Magis</a:t>
            </a:r>
            <a:r>
              <a:rPr lang="en-US" sz="1200" dirty="0"/>
              <a:t>-Weinberg et al., under review;  </a:t>
            </a:r>
            <a:r>
              <a:rPr lang="en-US" sz="1200" dirty="0" err="1"/>
              <a:t>Matassi</a:t>
            </a:r>
            <a:r>
              <a:rPr lang="en-US" sz="1200" dirty="0"/>
              <a:t> &amp; </a:t>
            </a:r>
            <a:r>
              <a:rPr lang="en-US" sz="1200" dirty="0" err="1"/>
              <a:t>Boczkowski</a:t>
            </a:r>
            <a:r>
              <a:rPr lang="en-US" sz="1200" dirty="0"/>
              <a:t>, 2020; Nelson et al., 2016</a:t>
            </a:r>
            <a:endParaRPr lang="en-US" sz="1200" dirty="0">
              <a:cs typeface="Calibri"/>
            </a:endParaRPr>
          </a:p>
        </p:txBody>
      </p:sp>
      <p:pic>
        <p:nvPicPr>
          <p:cNvPr id="7" name="Picture 7" descr="interact_logo.jpeg">
            <a:extLst>
              <a:ext uri="{FF2B5EF4-FFF2-40B4-BE49-F238E27FC236}">
                <a16:creationId xmlns:a16="http://schemas.microsoft.com/office/drawing/2014/main" id="{45638C65-7622-2AE8-3BC4-9466B57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95" y="1742617"/>
            <a:ext cx="2286000" cy="2258677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CDE46A14-580A-704D-8C34-D61C2718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2544323"/>
            <a:ext cx="3263900" cy="35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D948F-3529-2C00-E3F5-8E4A487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Cross-Sectional Study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E9AD4-CB5C-0FE6-4DD6-786A239C4500}"/>
              </a:ext>
            </a:extLst>
          </p:cNvPr>
          <p:cNvSpPr txBox="1"/>
          <p:nvPr/>
        </p:nvSpPr>
        <p:spPr>
          <a:xfrm>
            <a:off x="1025890" y="3330583"/>
            <a:ext cx="430945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Aharoni"/>
                <a:cs typeface="Aharoni"/>
              </a:rPr>
              <a:t>Peruvian Adolescents during COVID-19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E8927-E139-8967-A110-6976D58AC4CC}"/>
              </a:ext>
            </a:extLst>
          </p:cNvPr>
          <p:cNvCxnSpPr>
            <a:cxnSpLocks/>
          </p:cNvCxnSpPr>
          <p:nvPr/>
        </p:nvCxnSpPr>
        <p:spPr>
          <a:xfrm>
            <a:off x="5600043" y="3869193"/>
            <a:ext cx="99756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1C1BC207-BF54-E7EF-B759-704056F0E785}"/>
              </a:ext>
            </a:extLst>
          </p:cNvPr>
          <p:cNvSpPr/>
          <p:nvPr/>
        </p:nvSpPr>
        <p:spPr>
          <a:xfrm rot="10800000">
            <a:off x="7127011" y="3232459"/>
            <a:ext cx="177017" cy="127346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775F6-B597-C5EC-E90B-C0A3C8FF8FBA}"/>
              </a:ext>
            </a:extLst>
          </p:cNvPr>
          <p:cNvSpPr txBox="1"/>
          <p:nvPr/>
        </p:nvSpPr>
        <p:spPr>
          <a:xfrm>
            <a:off x="7411041" y="3084363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Digital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Perceived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Anxiety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Depression</a:t>
            </a:r>
          </a:p>
        </p:txBody>
      </p:sp>
    </p:spTree>
    <p:extLst>
      <p:ext uri="{BB962C8B-B14F-4D97-AF65-F5344CB8AC3E}">
        <p14:creationId xmlns:p14="http://schemas.microsoft.com/office/powerpoint/2010/main" val="23028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CC1F8-F48E-EF06-53F2-CD90AD77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Digital Stress</a:t>
            </a:r>
          </a:p>
        </p:txBody>
      </p:sp>
      <p:pic>
        <p:nvPicPr>
          <p:cNvPr id="30" name="Google Shape;445;p40">
            <a:extLst>
              <a:ext uri="{FF2B5EF4-FFF2-40B4-BE49-F238E27FC236}">
                <a16:creationId xmlns:a16="http://schemas.microsoft.com/office/drawing/2014/main" id="{73E4BF7C-1AB4-4BF4-A87D-C3604C8DE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8" y="3153168"/>
            <a:ext cx="3001301" cy="1990097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0893E6-9F21-DE6E-6A68-2DA17087A0DD}"/>
              </a:ext>
            </a:extLst>
          </p:cNvPr>
          <p:cNvSpPr txBox="1"/>
          <p:nvPr/>
        </p:nvSpPr>
        <p:spPr>
          <a:xfrm>
            <a:off x="9830849" y="6503769"/>
            <a:ext cx="393595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Steele et al. 2020; Hall et al. 2021</a:t>
            </a:r>
            <a:endParaRPr lang="en-US" sz="1200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44A8B-3D24-DF54-A84A-5A492ACBA630}"/>
              </a:ext>
            </a:extLst>
          </p:cNvPr>
          <p:cNvSpPr/>
          <p:nvPr/>
        </p:nvSpPr>
        <p:spPr>
          <a:xfrm>
            <a:off x="1529076" y="1511574"/>
            <a:ext cx="9130798" cy="5273287"/>
          </a:xfrm>
          <a:prstGeom prst="rect">
            <a:avLst/>
          </a:prstGeom>
        </p:spPr>
        <p:txBody>
          <a:bodyPr/>
          <a:lstStyle/>
          <a:p>
            <a:pPr lvl="0" rtl="0">
              <a:buChar char="•"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56DCFA-E41C-F85F-98A6-E81A1CB6C1A1}"/>
              </a:ext>
            </a:extLst>
          </p:cNvPr>
          <p:cNvSpPr/>
          <p:nvPr/>
        </p:nvSpPr>
        <p:spPr>
          <a:xfrm>
            <a:off x="3909312" y="1998857"/>
            <a:ext cx="4370325" cy="4298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683B6C-24A9-AEB6-4686-F1CAAD378639}"/>
              </a:ext>
            </a:extLst>
          </p:cNvPr>
          <p:cNvSpPr/>
          <p:nvPr/>
        </p:nvSpPr>
        <p:spPr>
          <a:xfrm>
            <a:off x="4991388" y="1591113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Connection overload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34A8-381F-579D-3565-AD5405463BD9}"/>
              </a:ext>
            </a:extLst>
          </p:cNvPr>
          <p:cNvSpPr/>
          <p:nvPr/>
        </p:nvSpPr>
        <p:spPr>
          <a:xfrm>
            <a:off x="3420542" y="541986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Approval Anxiety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388C01-5090-7816-98D2-9979A61BB4B9}"/>
              </a:ext>
            </a:extLst>
          </p:cNvPr>
          <p:cNvSpPr/>
          <p:nvPr/>
        </p:nvSpPr>
        <p:spPr>
          <a:xfrm>
            <a:off x="6816831" y="5418239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Online Vigilance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3988CC-5F7E-3F6F-F76C-E223F3EDFEDB}"/>
              </a:ext>
            </a:extLst>
          </p:cNvPr>
          <p:cNvSpPr/>
          <p:nvPr/>
        </p:nvSpPr>
        <p:spPr>
          <a:xfrm>
            <a:off x="7195928" y="338479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Availability Stress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C34F-515D-58BC-8640-D8D79DB96229}"/>
              </a:ext>
            </a:extLst>
          </p:cNvPr>
          <p:cNvSpPr/>
          <p:nvPr/>
        </p:nvSpPr>
        <p:spPr>
          <a:xfrm>
            <a:off x="2785217" y="3384791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Fear of Missing Out (FOMO)</a:t>
            </a:r>
          </a:p>
        </p:txBody>
      </p:sp>
    </p:spTree>
    <p:extLst>
      <p:ext uri="{BB962C8B-B14F-4D97-AF65-F5344CB8AC3E}">
        <p14:creationId xmlns:p14="http://schemas.microsoft.com/office/powerpoint/2010/main" val="10187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453FD10-EBE6-A57B-FF8D-3A62D0D57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FAA57-F27E-BB1B-F891-9B45024A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506DE-4ECB-11BF-3FDA-C9820D4AAC13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28th, 2021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Collected self-report data on perceived stress, symptoms of anxiety, and symptoms of depression</a:t>
            </a:r>
            <a:r>
              <a:rPr lang="en-US" b="1" dirty="0"/>
              <a:t> 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Digital Stress Scale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Validated this using EFA &amp; CFA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linear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16004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perceived stress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7B0742-10BD-0E7B-BD5A-4E469DA7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83" y="1739409"/>
            <a:ext cx="9070433" cy="337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444832" y="2992581"/>
            <a:ext cx="9186384" cy="436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anxiety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B9948CC-024A-8334-3E82-C5B43274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61" y="1855400"/>
            <a:ext cx="8480877" cy="3147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611087" y="2992037"/>
            <a:ext cx="8898575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01112022_DML" id="{0F856787-8107-7449-878C-E3DA4D4F530B}" vid="{714B0B17-3E65-4D46-AC5B-43986BC99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86967BFE0E542B31E06A6C81507BB" ma:contentTypeVersion="15" ma:contentTypeDescription="Create a new document." ma:contentTypeScope="" ma:versionID="ba3e8c7d9bc05a9d50ff48a0ecb4c338">
  <xsd:schema xmlns:xsd="http://www.w3.org/2001/XMLSchema" xmlns:xs="http://www.w3.org/2001/XMLSchema" xmlns:p="http://schemas.microsoft.com/office/2006/metadata/properties" xmlns:ns2="9221a511-4e70-423c-a65f-f7acbffa4720" xmlns:ns3="9a00cf3f-4a45-42b5-85c0-c044ea390fd2" targetNamespace="http://schemas.microsoft.com/office/2006/metadata/properties" ma:root="true" ma:fieldsID="f92aea998d41c9e0b44caa692c5766e1" ns2:_="" ns3:_="">
    <xsd:import namespace="9221a511-4e70-423c-a65f-f7acbffa4720"/>
    <xsd:import namespace="9a00cf3f-4a45-42b5-85c0-c044ea390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1a511-4e70-423c-a65f-f7acbffa4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0cf3f-4a45-42b5-85c0-c044ea390fd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9d2822-0219-4d41-bca3-9cd115f3d5ea}" ma:internalName="TaxCatchAll" ma:showField="CatchAllData" ma:web="9a00cf3f-4a45-42b5-85c0-c044ea390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21a511-4e70-423c-a65f-f7acbffa4720">
      <Terms xmlns="http://schemas.microsoft.com/office/infopath/2007/PartnerControls"/>
    </lcf76f155ced4ddcb4097134ff3c332f>
    <TaxCatchAll xmlns="9a00cf3f-4a45-42b5-85c0-c044ea390fd2" xsi:nil="true"/>
    <SharedWithUsers xmlns="9a00cf3f-4a45-42b5-85c0-c044ea390fd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2C5F7C-0835-4545-A711-CB076EDD67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7397CF-C2F1-4ED3-BB3B-5F99D2F64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1a511-4e70-423c-a65f-f7acbffa4720"/>
    <ds:schemaRef ds:uri="9a00cf3f-4a45-42b5-85c0-c044ea390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237E0A-C6F3-47A3-BCD6-A7F10574AF10}">
  <ds:schemaRefs>
    <ds:schemaRef ds:uri="http://purl.org/dc/terms/"/>
    <ds:schemaRef ds:uri="9221a511-4e70-423c-a65f-f7acbffa4720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a00cf3f-4a45-42b5-85c0-c044ea390fd2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3492</TotalTime>
  <Words>861</Words>
  <Application>Microsoft Macintosh PowerPoint</Application>
  <PresentationFormat>Widescreen</PresentationFormat>
  <Paragraphs>150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Aharoni</vt:lpstr>
      <vt:lpstr>Arial</vt:lpstr>
      <vt:lpstr>Calibri</vt:lpstr>
      <vt:lpstr>ElsevierGulliver</vt:lpstr>
      <vt:lpstr>Times New Roman</vt:lpstr>
      <vt:lpstr>Wingdings</vt:lpstr>
      <vt:lpstr>Office Theme</vt:lpstr>
      <vt:lpstr>Digital Stress and Mental Health Across Time Among Peruvian Adolescents</vt:lpstr>
      <vt:lpstr>PowerPoint Presentation</vt:lpstr>
      <vt:lpstr>Adolescents and Digital Media Use</vt:lpstr>
      <vt:lpstr>Digital Media Use and COVID-19 for Adolescents in Perú</vt:lpstr>
      <vt:lpstr>Cross-Sectional Study</vt:lpstr>
      <vt:lpstr>Digital Stress</vt:lpstr>
      <vt:lpstr>Methods</vt:lpstr>
      <vt:lpstr>Digital stress is associated with higher perceived stress</vt:lpstr>
      <vt:lpstr>Digital stress is associated with higher symptoms of anxiety</vt:lpstr>
      <vt:lpstr>Digital stress is associated with higher symptoms of depression</vt:lpstr>
      <vt:lpstr>Adolescent girls &amp; older adolescents endorsed more digital stress, perceived stress, and symptoms of anxiety &amp; depression</vt:lpstr>
      <vt:lpstr>PowerPoint Presentation</vt:lpstr>
      <vt:lpstr>Digital Stress and Mental Health Across Time: A Follow Up</vt:lpstr>
      <vt:lpstr>Methods</vt:lpstr>
      <vt:lpstr>Sample Characteristics</vt:lpstr>
      <vt:lpstr>Measures </vt:lpstr>
      <vt:lpstr>Clinical Ranking</vt:lpstr>
      <vt:lpstr>PowerPoint Presentation</vt:lpstr>
      <vt:lpstr>PowerPoint Presentation</vt:lpstr>
      <vt:lpstr>Anxiety</vt:lpstr>
      <vt:lpstr>PowerPoint Presentation</vt:lpstr>
      <vt:lpstr>PowerPoint Presentation</vt:lpstr>
      <vt:lpstr>PowerPoint Presentation</vt:lpstr>
      <vt:lpstr>Severity Ranking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E. Munoz Lopez</dc:creator>
  <cp:lastModifiedBy>Daniela E. Munoz Lopez</cp:lastModifiedBy>
  <cp:revision>154</cp:revision>
  <dcterms:created xsi:type="dcterms:W3CDTF">2023-02-07T01:09:06Z</dcterms:created>
  <dcterms:modified xsi:type="dcterms:W3CDTF">2024-11-22T18:43:28Z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0x010100D7786967BFE0E542B31E06A6C81507BB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TriggerFlowInfo">
    <vt:lpwstr/>
  </property>
  <property fmtid="{D5CDD505-2E9C-101B-9397-08002B2CF9AE}" pid="6" name="_SharedFileIndex">
    <vt:lpwstr/>
  </property>
  <property fmtid="{D5CDD505-2E9C-101B-9397-08002B2CF9AE}" pid="7" name="_ExtendedDescription">
    <vt:lpwstr/>
  </property>
  <property fmtid="{D5CDD505-2E9C-101B-9397-08002B2CF9AE}" pid="8" name="_SourceUrl">
    <vt:lpwstr/>
  </property>
</Properties>
</file>